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6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E155A-CE0F-4771-AA74-02BC6DD9E59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1C33A-2C83-417A-830E-0E71F2D6A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83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1C33A-2C83-417A-830E-0E71F2D6AD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40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53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43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57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1215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99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3754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77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36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31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37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03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07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39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16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83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47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5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013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4499992" cy="72008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Родился 5 июля 1958 года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2018 году юбилей = 60 лет!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4984355" cy="3312368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15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Андрей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Алексеевич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Усачёв</a:t>
            </a:r>
          </a:p>
        </p:txBody>
      </p:sp>
      <p:pic>
        <p:nvPicPr>
          <p:cNvPr id="9" name="Рисунок 8" descr="16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60648"/>
            <a:ext cx="3582144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692696"/>
            <a:ext cx="3549080" cy="4929411"/>
          </a:xfrm>
        </p:spPr>
        <p:txBody>
          <a:bodyPr>
            <a:normAutofit lnSpcReduction="10000"/>
          </a:bodyPr>
          <a:lstStyle/>
          <a:p>
            <a:pPr marL="0" indent="35560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стал лауреатом фестиваля сатиры и юмора «Золотой Остап» за песни для детей и лауреатом Ежегодного Национального конкурса «Книга года» за книгу «333 кота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35560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2006 году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лауреатом международного конкурса «Петя и волк-2006» за лучшее произведение для детей.</a:t>
            </a:r>
          </a:p>
        </p:txBody>
      </p:sp>
      <p:pic>
        <p:nvPicPr>
          <p:cNvPr id="4" name="Рисунок 3" descr="685.jpeg"/>
          <p:cNvPicPr>
            <a:picLocks noChangeAspect="1"/>
          </p:cNvPicPr>
          <p:nvPr/>
        </p:nvPicPr>
        <p:blipFill>
          <a:blip r:embed="rId2" cstate="print"/>
          <a:srcRect b="8837"/>
          <a:stretch>
            <a:fillRect/>
          </a:stretch>
        </p:blipFill>
        <p:spPr>
          <a:xfrm>
            <a:off x="899592" y="1052736"/>
            <a:ext cx="2952328" cy="4159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36004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  <a:sp3d extrusionH="57150">
              <a:bevelT w="38100" h="38100" prst="relaxedInset"/>
            </a:sp3d>
          </a:bodyPr>
          <a:lstStyle/>
          <a:p>
            <a:pPr algn="ctr">
              <a:buNone/>
            </a:pPr>
            <a:r>
              <a:rPr lang="ru-RU" sz="6000" dirty="0">
                <a:effectLst>
                  <a:glow rad="228600">
                    <a:schemeClr val="accent1">
                      <a:lumMod val="75000"/>
                      <a:alpha val="52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717032"/>
            <a:ext cx="7488832" cy="2952328"/>
          </a:xfrm>
        </p:spPr>
        <p:txBody>
          <a:bodyPr>
            <a:normAutofit/>
          </a:bodyPr>
          <a:lstStyle/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Алексеевич Усачев родился 5 июля 1958 года в Москве. </a:t>
            </a:r>
          </a:p>
          <a:p>
            <a:pPr marL="0" indent="355600" algn="just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Сначала поступил в Московский институт электронной техники, проучился там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целых 4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понял, что жить без литературы не может. Тогда он перешел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филологический факультет Тверского государственного университета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 descr="author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88640"/>
            <a:ext cx="5398386" cy="360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4176464" cy="5400600"/>
          </a:xfrm>
        </p:spPr>
        <p:txBody>
          <a:bodyPr>
            <a:normAutofit/>
          </a:bodyPr>
          <a:lstStyle/>
          <a:p>
            <a:pPr marL="0" indent="355600" algn="ctr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Андрея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профессий: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работал дворником, сторожем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мыл посуду,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барабанщиком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ресторане, машинистом сцены в Театре Сатиры, охранником на железной дороге, уборщиком на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пляже… А потом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редактором журнала «Веселые картинки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 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06324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80728"/>
            <a:ext cx="3755703" cy="5087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4824536" cy="64807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/>
              <a:t>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Публиковать  свои сочинения  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Усачев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 в 1985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1990 г. книга стихов «Если бросить камень вверх» </a:t>
            </a:r>
            <a:r>
              <a:rPr lang="ru-RU" sz="8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первую премию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Всероссийском конкурсе молодых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 для детей. 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1991 году - стал Членом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Писателей. 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вышло более 100 книг Андрея Усачева для детей. 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книги вышли в Израиле (на иврите). Две — на Украине, две — в Республике Молдова. Есть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Польше, Сербии, Японии. 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книг </a:t>
            </a:r>
            <a:r>
              <a:rPr lang="ru-RU" sz="8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А.Усачева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Министерством Образования России для изучения в школах в качестве учебных пособий: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«ОБЖ» для 1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3-4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    «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Прав Человека»,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«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географические открытия».</a:t>
            </a:r>
          </a:p>
        </p:txBody>
      </p:sp>
      <p:pic>
        <p:nvPicPr>
          <p:cNvPr id="4" name="Рисунок 3" descr="2DE9DA836F00B4E14A5431DFAACD26C0.cover_b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860032" y="260648"/>
            <a:ext cx="1872208" cy="2474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7050CFDA332E9E26908BF63A3DE22A03.cover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154154"/>
            <a:ext cx="1800199" cy="2395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83409B5F8B96C9F9BCFE007E1EEBD89C.cover_b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860032" y="3068960"/>
            <a:ext cx="1845919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3681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789040"/>
            <a:ext cx="1827480" cy="2392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05064"/>
            <a:ext cx="7560840" cy="2520280"/>
          </a:xfrm>
        </p:spPr>
        <p:txBody>
          <a:bodyPr>
            <a:normAutofit lnSpcReduction="10000"/>
          </a:bodyPr>
          <a:lstStyle/>
          <a:p>
            <a:pPr marL="0" indent="355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на его стихи писали известные композиторы: Максим Дунаевский, Теодор Ефимов, Павел Овсянников, Александр Пинегин. К некоторым своим стихам он сочинил музыку сам. </a:t>
            </a:r>
          </a:p>
          <a:p>
            <a:pPr marL="0" indent="35560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телевидении звучало около более 50 песен для детей со стихами и музыкой Усачева.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аудиокассет с его песнями и сказками. 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rcRect t="13251" r="4874" b="46850"/>
          <a:stretch>
            <a:fillRect/>
          </a:stretch>
        </p:blipFill>
        <p:spPr>
          <a:xfrm>
            <a:off x="1400502" y="188639"/>
            <a:ext cx="6195834" cy="385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872" y="932761"/>
            <a:ext cx="3466728" cy="4021907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стихов и прозы, пишет для кукольного театра. Единолично и в соавторстве создано более 10 пьес.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Пьесы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Андрея Усачева идут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 театрах России.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d658d8ddd6c71aee004e8c624ca3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909840" cy="3279773"/>
          </a:xfrm>
          <a:prstGeom prst="rect">
            <a:avLst/>
          </a:prstGeom>
        </p:spPr>
      </p:pic>
      <p:pic>
        <p:nvPicPr>
          <p:cNvPr id="5" name="Рисунок 4" descr="pic-16103-1378791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7"/>
            <a:ext cx="4896544" cy="2907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877272"/>
            <a:ext cx="5842992" cy="220886"/>
          </a:xfrm>
        </p:spPr>
        <p:txBody>
          <a:bodyPr>
            <a:noAutofit/>
          </a:bodyPr>
          <a:lstStyle/>
          <a:p>
            <a:r>
              <a:rPr lang="ru-RU" sz="3200" dirty="0"/>
              <a:t>            Мультфильм </a:t>
            </a:r>
            <a:br>
              <a:rPr lang="ru-RU" sz="3200" dirty="0"/>
            </a:br>
            <a:r>
              <a:rPr lang="ru-RU" sz="3200" dirty="0"/>
              <a:t>   Умная собачка Соня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1"/>
            <a:ext cx="8301608" cy="2160239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dirty="0">
                <a:solidFill>
                  <a:schemeClr val="bg1"/>
                </a:solidFill>
              </a:rPr>
              <a:t> На студиях «</a:t>
            </a:r>
            <a:r>
              <a:rPr lang="ru-RU" dirty="0" err="1">
                <a:solidFill>
                  <a:schemeClr val="bg1"/>
                </a:solidFill>
              </a:rPr>
              <a:t>Союзмультфильм</a:t>
            </a:r>
            <a:r>
              <a:rPr lang="ru-RU" dirty="0">
                <a:solidFill>
                  <a:schemeClr val="bg1"/>
                </a:solidFill>
              </a:rPr>
              <a:t>», «Экран», «СТВ» по сценариям и стихам А. Усачева нарисовано 15 мультфильмов. В том числе один полнометражный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29898033_umnaja_sobachka_sonja_1_avi_imag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5400600" cy="4050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42588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pPr marL="0" indent="355600" algn="just">
              <a:buNone/>
            </a:pPr>
            <a:r>
              <a:rPr lang="ru-RU" dirty="0"/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Алексеевич Усачев - автор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сценариев 40-серийного телевизионного художественного фильма «Дракоша и Компания». Много работал на телевидении. </a:t>
            </a:r>
          </a:p>
          <a:p>
            <a:pPr marL="0" indent="355600" algn="just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1995-1996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выпустил около ста передач «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Кварьете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"Веселая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Квампания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"». </a:t>
            </a:r>
          </a:p>
          <a:p>
            <a:pPr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ver-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4664"/>
            <a:ext cx="2232248" cy="2969036"/>
          </a:xfrm>
          <a:prstGeom prst="rect">
            <a:avLst/>
          </a:prstGeom>
        </p:spPr>
      </p:pic>
      <p:pic>
        <p:nvPicPr>
          <p:cNvPr id="5" name="Рисунок 4" descr="l_5d3a4c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7600" y="3645024"/>
            <a:ext cx="3048000" cy="228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0072" y="6309320"/>
            <a:ext cx="330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Кварьете</a:t>
            </a:r>
            <a:r>
              <a:rPr lang="ru-RU" dirty="0"/>
              <a:t> "Весёлая </a:t>
            </a:r>
            <a:r>
              <a:rPr lang="ru-RU" dirty="0" err="1"/>
              <a:t>Квампания</a:t>
            </a:r>
            <a:r>
              <a:rPr lang="ru-RU" dirty="0"/>
              <a:t>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9"/>
            <a:ext cx="8301608" cy="1800199"/>
          </a:xfrm>
        </p:spPr>
        <p:txBody>
          <a:bodyPr>
            <a:normAutofit fontScale="55000" lnSpcReduction="20000"/>
          </a:bodyPr>
          <a:lstStyle/>
          <a:p>
            <a:pPr marL="0" indent="355600" algn="just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355600" algn="just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нескольких лет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А.Усачев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радиопередачи «Веселая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радио-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КВАмпания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«Летающий диван». </a:t>
            </a:r>
          </a:p>
          <a:p>
            <a:pPr marL="0" indent="355600" algn="just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 сценариев Новогодних представлений для детей в Кремлевском дворце съездов и Московской мэрии. 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9352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560840" cy="474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177</TotalTime>
  <Words>471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Мультфильм     Умная собачка Соня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23</cp:revision>
  <dcterms:created xsi:type="dcterms:W3CDTF">2015-01-15T13:48:11Z</dcterms:created>
  <dcterms:modified xsi:type="dcterms:W3CDTF">2018-11-08T08:02:28Z</dcterms:modified>
</cp:coreProperties>
</file>