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64" r:id="rId4"/>
    <p:sldId id="263" r:id="rId5"/>
    <p:sldId id="258" r:id="rId6"/>
    <p:sldId id="259" r:id="rId7"/>
    <p:sldId id="260" r:id="rId8"/>
    <p:sldId id="266" r:id="rId9"/>
    <p:sldId id="261" r:id="rId10"/>
    <p:sldId id="262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E155A-CE0F-4771-AA74-02BC6DD9E599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81C33A-2C83-417A-830E-0E71F2D6AD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283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1C33A-2C83-417A-830E-0E71F2D6AD2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3403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353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5431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1577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12151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9995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383754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577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2362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6317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337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303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007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639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616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083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1475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456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60132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365104"/>
            <a:ext cx="4499992" cy="72008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Родился 5 июля 1958 года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 2018 году юбилей = 60 лет!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48680"/>
            <a:ext cx="4984355" cy="3312368"/>
          </a:xfrm>
          <a:prstGeom prst="rect">
            <a:avLst/>
          </a:prstGeom>
          <a:noFill/>
        </p:spPr>
        <p:txBody>
          <a:bodyPr wrap="none">
            <a:prstTxWarp prst="textWave1">
              <a:avLst>
                <a:gd name="adj1" fmla="val 12500"/>
                <a:gd name="adj2" fmla="val 150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lumMod val="60000"/>
                      <a:lumOff val="40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Андрей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lumMod val="60000"/>
                      <a:lumOff val="40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Алексеевич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lumMod val="60000"/>
                      <a:lumOff val="40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Усачёв</a:t>
            </a:r>
          </a:p>
        </p:txBody>
      </p:sp>
      <p:pic>
        <p:nvPicPr>
          <p:cNvPr id="9" name="Рисунок 8" descr="167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260648"/>
            <a:ext cx="3582144" cy="5373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692696"/>
            <a:ext cx="3549080" cy="4929411"/>
          </a:xfrm>
        </p:spPr>
        <p:txBody>
          <a:bodyPr>
            <a:normAutofit lnSpcReduction="10000"/>
          </a:bodyPr>
          <a:lstStyle/>
          <a:p>
            <a:pPr marL="0" indent="35560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стал лауреатом фестиваля сатиры и юмора «Золотой Остап» за песни для детей и лауреатом Ежегодного Национального конкурса «Книга года» за книгу «333 кота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355600" algn="just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2006 году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лауреатом международного конкурса «Петя и волк-2006» за лучшее произведение для детей.</a:t>
            </a:r>
          </a:p>
        </p:txBody>
      </p:sp>
      <p:pic>
        <p:nvPicPr>
          <p:cNvPr id="4" name="Рисунок 3" descr="685.jpeg"/>
          <p:cNvPicPr>
            <a:picLocks noChangeAspect="1"/>
          </p:cNvPicPr>
          <p:nvPr/>
        </p:nvPicPr>
        <p:blipFill>
          <a:blip r:embed="rId2" cstate="print"/>
          <a:srcRect b="8837"/>
          <a:stretch>
            <a:fillRect/>
          </a:stretch>
        </p:blipFill>
        <p:spPr>
          <a:xfrm>
            <a:off x="899592" y="1052736"/>
            <a:ext cx="2952328" cy="41595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1"/>
            <a:ext cx="8229600" cy="3600400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  <a:sp3d extrusionH="57150">
              <a:bevelT w="38100" h="38100" prst="relaxedInset"/>
            </a:sp3d>
          </a:bodyPr>
          <a:lstStyle/>
          <a:p>
            <a:pPr algn="ctr">
              <a:buNone/>
            </a:pPr>
            <a:r>
              <a:rPr lang="ru-RU" sz="6000" dirty="0">
                <a:effectLst>
                  <a:glow rad="228600">
                    <a:schemeClr val="accent1">
                      <a:lumMod val="75000"/>
                      <a:alpha val="52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3717032"/>
            <a:ext cx="7488832" cy="2952328"/>
          </a:xfrm>
        </p:spPr>
        <p:txBody>
          <a:bodyPr>
            <a:normAutofit/>
          </a:bodyPr>
          <a:lstStyle/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Алексеевич Усачев родился 5 июля 1958 года в Москве. </a:t>
            </a:r>
          </a:p>
          <a:p>
            <a:pPr marL="0" indent="355600" algn="just"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Сначала поступил в Московский институт электронной техники, проучился там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целых 4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и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понял, что жить без литературы не может. Тогда он перешел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филологический факультет Тверского государственного университета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 descr="author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88640"/>
            <a:ext cx="5398386" cy="360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4176464" cy="5400600"/>
          </a:xfrm>
        </p:spPr>
        <p:txBody>
          <a:bodyPr>
            <a:normAutofit/>
          </a:bodyPr>
          <a:lstStyle/>
          <a:p>
            <a:pPr marL="0" indent="355600" algn="ctr"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Андрея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Алексеевича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профессий: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работал дворником, сторожем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мыл посуду,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барабанщиком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ресторане, машинистом сцены в Театре Сатиры, охранником на железной дороге, уборщиком на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пляже… А потом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 редактором журнала «Веселые картинки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»! </a:t>
            </a: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063243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980728"/>
            <a:ext cx="3755703" cy="50870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4824536" cy="648072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/>
              <a:t>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Публиковать  свои сочинения  </a:t>
            </a: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Усачев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 в 1985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году. </a:t>
            </a:r>
            <a:endParaRPr lang="ru-RU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1990 г. книга стихов «Если бросить камень вверх» </a:t>
            </a:r>
            <a:r>
              <a:rPr lang="ru-RU" sz="8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получила первую премию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Всероссийском конкурсе молодых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писателей для детей. </a:t>
            </a:r>
            <a:endParaRPr lang="ru-RU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1991 году - стал Членом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Союза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Писателей. 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вышло более 100 книг Андрея Усачева для детей. </a:t>
            </a: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книги вышли в Израиле (на иврите). Две — на Украине, две — в Республике Молдова. Есть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книги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Польше, Сербии, Японии. </a:t>
            </a: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книг </a:t>
            </a:r>
            <a:r>
              <a:rPr lang="ru-RU" sz="8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А.Усачева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рекомендовано Министерством Образования России для изучения в школах в качестве учебных пособий: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«ОБЖ» для 1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2, 3-4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     «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Прав Человека»,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«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географические открытия».</a:t>
            </a:r>
          </a:p>
        </p:txBody>
      </p:sp>
      <p:pic>
        <p:nvPicPr>
          <p:cNvPr id="4" name="Рисунок 3" descr="2DE9DA836F00B4E14A5431DFAACD26C0.cover_b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4860032" y="260648"/>
            <a:ext cx="1872208" cy="24743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 descr="7050CFDA332E9E26908BF63A3DE22A03.cover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1154154"/>
            <a:ext cx="1800199" cy="23955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 descr="83409B5F8B96C9F9BCFE007E1EEBD89C.cover_b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4860032" y="3068960"/>
            <a:ext cx="1845919" cy="2520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 descr="3681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2" y="3789040"/>
            <a:ext cx="1827480" cy="23921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4005064"/>
            <a:ext cx="7560840" cy="2520280"/>
          </a:xfrm>
        </p:spPr>
        <p:txBody>
          <a:bodyPr>
            <a:normAutofit lnSpcReduction="10000"/>
          </a:bodyPr>
          <a:lstStyle/>
          <a:p>
            <a:pPr marL="0" indent="355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 на его стихи писали известные композиторы: Максим Дунаевский, Теодор Ефимов, Павел Овсянников, Александр Пинегин. К некоторым своим стихам он сочинил музыку сам. </a:t>
            </a:r>
          </a:p>
          <a:p>
            <a:pPr marL="0" indent="355600" algn="just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телевидении звучало около более 50 песен для детей со стихами и музыкой Усачева.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Выпущено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аудиокассет с его песнями и сказками. </a:t>
            </a:r>
          </a:p>
          <a:p>
            <a:pPr>
              <a:buNone/>
            </a:pPr>
            <a:r>
              <a:rPr lang="ru-RU" dirty="0"/>
              <a:t> </a:t>
            </a:r>
          </a:p>
        </p:txBody>
      </p:sp>
      <p:pic>
        <p:nvPicPr>
          <p:cNvPr id="4" name="Рисунок 3" descr="8.jpg"/>
          <p:cNvPicPr>
            <a:picLocks noChangeAspect="1"/>
          </p:cNvPicPr>
          <p:nvPr/>
        </p:nvPicPr>
        <p:blipFill>
          <a:blip r:embed="rId2" cstate="print"/>
          <a:srcRect t="13251" r="4874" b="46850"/>
          <a:stretch>
            <a:fillRect/>
          </a:stretch>
        </p:blipFill>
        <p:spPr>
          <a:xfrm>
            <a:off x="1400502" y="188639"/>
            <a:ext cx="6195834" cy="3851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872" y="932761"/>
            <a:ext cx="3466728" cy="4021907"/>
          </a:xfrm>
        </p:spPr>
        <p:txBody>
          <a:bodyPr>
            <a:normAutofit/>
          </a:bodyPr>
          <a:lstStyle/>
          <a:p>
            <a:pPr marL="0" indent="355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стихов и прозы, пишет для кукольного театра. Единолично и в соавторстве создано более 10 пьес.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Пьесы </a:t>
            </a:r>
            <a:r>
              <a:rPr lang="ru-RU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Андрея Усачева идут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 театрах России.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5d658d8ddd6c71aee004e8c624ca3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909840" cy="3279773"/>
          </a:xfrm>
          <a:prstGeom prst="rect">
            <a:avLst/>
          </a:prstGeom>
        </p:spPr>
      </p:pic>
      <p:pic>
        <p:nvPicPr>
          <p:cNvPr id="5" name="Рисунок 4" descr="pic-16103-13787910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501007"/>
            <a:ext cx="4896544" cy="29073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877272"/>
            <a:ext cx="5842992" cy="220886"/>
          </a:xfrm>
        </p:spPr>
        <p:txBody>
          <a:bodyPr>
            <a:noAutofit/>
          </a:bodyPr>
          <a:lstStyle/>
          <a:p>
            <a:r>
              <a:rPr lang="ru-RU" sz="3200" dirty="0"/>
              <a:t>            Мультфильм </a:t>
            </a:r>
            <a:br>
              <a:rPr lang="ru-RU" sz="3200" dirty="0"/>
            </a:br>
            <a:r>
              <a:rPr lang="ru-RU" sz="3200" dirty="0"/>
              <a:t>   Умная собачка Соня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1"/>
            <a:ext cx="8301608" cy="2160239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dirty="0">
                <a:solidFill>
                  <a:schemeClr val="bg1"/>
                </a:solidFill>
              </a:rPr>
              <a:t> На студиях «</a:t>
            </a:r>
            <a:r>
              <a:rPr lang="ru-RU" dirty="0" err="1">
                <a:solidFill>
                  <a:schemeClr val="bg1"/>
                </a:solidFill>
              </a:rPr>
              <a:t>Союзмультфильм</a:t>
            </a:r>
            <a:r>
              <a:rPr lang="ru-RU" dirty="0">
                <a:solidFill>
                  <a:schemeClr val="bg1"/>
                </a:solidFill>
              </a:rPr>
              <a:t>», «Экран», «СТВ» по сценариям и стихам А. Усачева нарисовано 15 мультфильмов. В том числе один полнометражный</a:t>
            </a:r>
            <a:r>
              <a:rPr lang="ru-RU" dirty="0"/>
              <a:t>. 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229898033_umnaja_sobachka_sonja_1_avi_image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340768"/>
            <a:ext cx="5400600" cy="40504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425881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</a:t>
            </a:r>
          </a:p>
          <a:p>
            <a:pPr marL="0" indent="355600" algn="just">
              <a:buNone/>
            </a:pPr>
            <a:r>
              <a:rPr lang="ru-RU" dirty="0"/>
              <a:t>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Алексеевич Усачев - автор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сценариев 40-серийного телевизионного художественного фильма «Дракоша и Компания». Много работал на телевидении. </a:t>
            </a:r>
          </a:p>
          <a:p>
            <a:pPr marL="0" indent="355600" algn="just"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1995-1996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выпустил около ста передач «</a:t>
            </a:r>
            <a:r>
              <a:rPr lang="ru-RU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Кварьете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"Веселая </a:t>
            </a:r>
            <a:r>
              <a:rPr lang="ru-RU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Квампания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"». </a:t>
            </a:r>
          </a:p>
          <a:p>
            <a:pPr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over-3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404664"/>
            <a:ext cx="2232248" cy="2969036"/>
          </a:xfrm>
          <a:prstGeom prst="rect">
            <a:avLst/>
          </a:prstGeom>
        </p:spPr>
      </p:pic>
      <p:pic>
        <p:nvPicPr>
          <p:cNvPr id="5" name="Рисунок 4" descr="l_5d3a4c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47600" y="3645024"/>
            <a:ext cx="3048000" cy="2286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20072" y="6309320"/>
            <a:ext cx="330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Кварьете</a:t>
            </a:r>
            <a:r>
              <a:rPr lang="ru-RU" dirty="0"/>
              <a:t> "Весёлая </a:t>
            </a:r>
            <a:r>
              <a:rPr lang="ru-RU" dirty="0" err="1"/>
              <a:t>Квампания</a:t>
            </a:r>
            <a:r>
              <a:rPr lang="ru-RU" dirty="0"/>
              <a:t>"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9"/>
            <a:ext cx="8301608" cy="1800199"/>
          </a:xfrm>
        </p:spPr>
        <p:txBody>
          <a:bodyPr>
            <a:normAutofit fontScale="55000" lnSpcReduction="20000"/>
          </a:bodyPr>
          <a:lstStyle/>
          <a:p>
            <a:pPr marL="0" indent="355600" algn="just">
              <a:buNone/>
            </a:pPr>
            <a:r>
              <a:rPr lang="ru-RU" dirty="0"/>
              <a:t> </a:t>
            </a:r>
            <a:endParaRPr lang="ru-RU" dirty="0" smtClean="0"/>
          </a:p>
          <a:p>
            <a:pPr marL="0" indent="355600" algn="just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нескольких лет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А.Усачев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радиопередачи «Веселая 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радио-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КВАмпания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«Летающий диван». </a:t>
            </a:r>
          </a:p>
          <a:p>
            <a:pPr marL="0" indent="355600" algn="just">
              <a:buNone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 сценариев Новогодних представлений для детей в Кремлевском дворце съездов и Московской мэрии. 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img_93523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772816"/>
            <a:ext cx="7560840" cy="4741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177</TotalTime>
  <Words>471</Words>
  <Application>Microsoft Office PowerPoint</Application>
  <PresentationFormat>Экран (4:3)</PresentationFormat>
  <Paragraphs>36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Сектор</vt:lpstr>
      <vt:lpstr>Слайд 1</vt:lpstr>
      <vt:lpstr>Слайд 2</vt:lpstr>
      <vt:lpstr>Слайд 3</vt:lpstr>
      <vt:lpstr>Слайд 4</vt:lpstr>
      <vt:lpstr>Слайд 5</vt:lpstr>
      <vt:lpstr>Слайд 6</vt:lpstr>
      <vt:lpstr>            Мультфильм     Умная собачка Соня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User</cp:lastModifiedBy>
  <cp:revision>23</cp:revision>
  <dcterms:created xsi:type="dcterms:W3CDTF">2015-01-15T13:48:11Z</dcterms:created>
  <dcterms:modified xsi:type="dcterms:W3CDTF">2018-11-08T08:02:28Z</dcterms:modified>
</cp:coreProperties>
</file>