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6" r:id="rId2"/>
    <p:sldId id="271" r:id="rId3"/>
    <p:sldId id="289" r:id="rId4"/>
    <p:sldId id="290" r:id="rId5"/>
    <p:sldId id="294" r:id="rId6"/>
    <p:sldId id="291" r:id="rId7"/>
    <p:sldId id="292" r:id="rId8"/>
    <p:sldId id="293" r:id="rId9"/>
    <p:sldId id="295" r:id="rId10"/>
    <p:sldId id="300" r:id="rId11"/>
    <p:sldId id="298" r:id="rId12"/>
    <p:sldId id="306" r:id="rId13"/>
    <p:sldId id="303" r:id="rId14"/>
    <p:sldId id="297" r:id="rId15"/>
    <p:sldId id="307" r:id="rId16"/>
    <p:sldId id="302" r:id="rId17"/>
    <p:sldId id="305" r:id="rId18"/>
    <p:sldId id="29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177281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2" y="548680"/>
            <a:ext cx="69127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Познавательно-исследовательский, творческий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Памятники Победы»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МАДОУ детский сад № 364</a:t>
            </a:r>
            <a:endParaRPr lang="ru-RU" sz="2800" b="1" i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ru-RU" sz="2800" b="1" i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09" y="2996952"/>
            <a:ext cx="7022911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88640"/>
            <a:ext cx="8136904" cy="593752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>
              <a:buNone/>
            </a:pPr>
            <a:endParaRPr lang="ru-RU" sz="2400" b="1" dirty="0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56729"/>
            <a:ext cx="4120775" cy="2562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89" y="1340768"/>
            <a:ext cx="4123949" cy="2636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4" y="3545508"/>
            <a:ext cx="4138936" cy="25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12" y="3429000"/>
            <a:ext cx="4779816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8288"/>
            <a:ext cx="4824536" cy="320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1648" y="1256757"/>
            <a:ext cx="6408712" cy="42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4905" r="-1" b="3675"/>
          <a:stretch/>
        </p:blipFill>
        <p:spPr>
          <a:xfrm>
            <a:off x="4215653" y="188640"/>
            <a:ext cx="4644515" cy="309634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11860"/>
            <a:ext cx="4658512" cy="2952328"/>
          </a:xfrm>
        </p:spPr>
      </p:pic>
    </p:spTree>
    <p:extLst>
      <p:ext uri="{BB962C8B-B14F-4D97-AF65-F5344CB8AC3E}">
        <p14:creationId xmlns:p14="http://schemas.microsoft.com/office/powerpoint/2010/main" val="25131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/>
          <a:stretch/>
        </p:blipFill>
        <p:spPr>
          <a:xfrm>
            <a:off x="466766" y="343956"/>
            <a:ext cx="4018531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2698" r="9073" b="-1"/>
          <a:stretch/>
        </p:blipFill>
        <p:spPr>
          <a:xfrm>
            <a:off x="2340299" y="3563994"/>
            <a:ext cx="4320480" cy="2686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8" y="836712"/>
            <a:ext cx="414847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-62345"/>
            <a:ext cx="91450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r="5649"/>
          <a:stretch/>
        </p:blipFill>
        <p:spPr>
          <a:xfrm>
            <a:off x="4643796" y="3131095"/>
            <a:ext cx="4159902" cy="2732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/>
          <a:stretch/>
        </p:blipFill>
        <p:spPr>
          <a:xfrm>
            <a:off x="4557772" y="188640"/>
            <a:ext cx="3902660" cy="26914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r="5311"/>
          <a:stretch/>
        </p:blipFill>
        <p:spPr>
          <a:xfrm>
            <a:off x="270030" y="952927"/>
            <a:ext cx="4032448" cy="2704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2297" r="4057"/>
          <a:stretch/>
        </p:blipFill>
        <p:spPr>
          <a:xfrm>
            <a:off x="270030" y="3933056"/>
            <a:ext cx="4014014" cy="25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-19472"/>
            <a:ext cx="9145016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1640" y="219248"/>
            <a:ext cx="4104456" cy="3078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457" r="9794"/>
          <a:stretch/>
        </p:blipFill>
        <p:spPr>
          <a:xfrm>
            <a:off x="6012160" y="745696"/>
            <a:ext cx="2664296" cy="4348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312048"/>
            <a:ext cx="4176464" cy="31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88640"/>
            <a:ext cx="8496944" cy="5937523"/>
          </a:xfrm>
        </p:spPr>
        <p:txBody>
          <a:bodyPr>
            <a:normAutofit fontScale="47500" lnSpcReduction="20000"/>
          </a:bodyPr>
          <a:lstStyle/>
          <a:p>
            <a:pPr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51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51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ru-RU" sz="51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3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3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Война/сост. Е. Р. Никитина. - </a:t>
            </a:r>
            <a:r>
              <a:rPr lang="ru-RU" sz="38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ВАКО, 2015.- 64с.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Ветохина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 Я. Нравственно – патриотическое воспитание детей дошкольного возраста. Планирование и конспекты занятий. Методическое пособие для педагогов.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Победы. Наглядно-дидактическое пособие. Мир в картинках. -</a:t>
            </a:r>
            <a:r>
              <a:rPr lang="ru-RU" sz="38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Мозаика-Синтез, 2012.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Казакова А. П., Шорыгина Т. А. Детям о Великой Победе. – Москва, 2010 г.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Кондрыкинская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А. Дошкольникам о защитниках </a:t>
            </a:r>
            <a:r>
              <a:rPr lang="ru-RU" sz="38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методическое пособие по патриотическому воспитанию в ДОУ, </a:t>
            </a:r>
            <a:r>
              <a:rPr lang="ru-RU" sz="38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ТЦ Сфера, 2006г.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Патриотическое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воспитание детей 4-7 лет на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основе проектно-исследовательской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деятельности/авт. -сост. Н. М. </a:t>
            </a:r>
            <a:r>
              <a:rPr lang="ru-RU" sz="3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Сертакова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Н. В. </a:t>
            </a:r>
            <a:r>
              <a:rPr lang="ru-RU" sz="38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Кулдашова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 </a:t>
            </a:r>
            <a:r>
              <a:rPr lang="ru-RU" sz="38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Волгоград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Учитель, 2016.-116с.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Шипунова В. А. Великая Отечественная война. - </a:t>
            </a:r>
            <a:r>
              <a:rPr lang="ru-RU" sz="38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Карапуз, 2014.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Шорыгина Т. А. День победы. - Москва 2010 г.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Шорыгина Т. А. Беседы о Великой Отечественной войне. -М.:ТЦ Сфера, 2015.-160с. </a:t>
            </a:r>
            <a:r>
              <a:rPr lang="ru-RU" sz="38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(Вместе с детьми)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400" b="1" dirty="0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620688"/>
            <a:ext cx="437423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332656"/>
            <a:ext cx="7632848" cy="57935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подготовительный группы: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Семячкин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Марк, 6 лет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Вахрушев Дмитрий, 6 лет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Кумушбаев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Ярослав, 6 лет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Миронова Анастасия, 6 лет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Маслова Ева, 6 лет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Махонина Полина, 6 лет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педагог: </a:t>
            </a:r>
          </a:p>
          <a:p>
            <a:pPr algn="just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Вострецова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Александра Юрьевна, воспитатель 1КК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15616" y="332656"/>
            <a:ext cx="7632848" cy="5793507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команды:</a:t>
            </a:r>
            <a:endParaRPr lang="ru-RU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3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Познавайки</a:t>
            </a: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Девиз команды:</a:t>
            </a:r>
          </a:p>
          <a:p>
            <a:pPr lvl="0" algn="ctr">
              <a:buNone/>
            </a:pPr>
            <a:r>
              <a:rPr lang="ru-RU" sz="3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Мы, ребята, не всезнайки,</a:t>
            </a:r>
          </a:p>
          <a:p>
            <a:pPr lvl="0" algn="ctr">
              <a:buNone/>
            </a:pP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Мы, ребята, </a:t>
            </a:r>
            <a:r>
              <a:rPr lang="ru-RU" sz="30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познавайки</a:t>
            </a: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>
              <a:buNone/>
            </a:pP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на месте не сидим, </a:t>
            </a:r>
          </a:p>
          <a:p>
            <a:pPr lvl="0" algn="ctr">
              <a:buNone/>
            </a:pPr>
            <a:r>
              <a:rPr lang="ru-RU" sz="3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Всё на свете знать хотим!</a:t>
            </a:r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2270875" cy="22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332656"/>
            <a:ext cx="8136904" cy="579350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lvl="0"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Тип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познавательно-исследовательский,    творческий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групповой,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месяц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332656"/>
            <a:ext cx="8136904" cy="5793507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Обеспечение проекта: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 с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возможностью выхода в интернет,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экран, проектор, музыкальный центр.</a:t>
            </a:r>
            <a:endParaRPr lang="ru-RU" sz="24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Учебно-методическое: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иллюстрации,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буклеты, художественная литература,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журналы,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плакаты, музыкальный материал и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мультфильмы, посвящённые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Войне.</a:t>
            </a:r>
          </a:p>
          <a:p>
            <a:pPr lvl="0" algn="just">
              <a:buNone/>
            </a:pP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332656"/>
            <a:ext cx="7704856" cy="57935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Цель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проекта: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4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Формирование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 детей дошкольного возраста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духовно-патриотических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культурно-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 чувств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основанных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ознакомлении с боевыми традициями нашего народа и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памятниками боевой славы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8640"/>
            <a:ext cx="8424936" cy="648072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2400" b="1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lvl="0" algn="ctr">
              <a:buNone/>
            </a:pPr>
            <a:r>
              <a:rPr lang="ru-RU" sz="5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5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Arial" panose="020B0604020202020204" pitchFamily="34" charset="0"/>
              </a:rPr>
              <a:t>        </a:t>
            </a:r>
            <a:r>
              <a:rPr lang="ru-RU" sz="3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38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Познакомить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Великой Отечественной войны, полной примеров величайшего героизма и мужества людей в борьбе за свободу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Родины.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Познакомить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памятниками 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Октябрьского района,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посвящёнными ВОВ.</a:t>
            </a:r>
          </a:p>
          <a:p>
            <a:pPr marL="0" indent="0" algn="just">
              <a:buNone/>
            </a:pPr>
            <a:r>
              <a:rPr lang="ru-RU" sz="3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Развивающие:</a:t>
            </a:r>
            <a:endParaRPr lang="ru-RU" sz="38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Развивать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умение отражать свои впечатления в разнообразной деятельности </a:t>
            </a:r>
            <a:r>
              <a:rPr lang="ru-RU" sz="3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(рисование, конструирование, игра)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Пробудить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интерес к истории родного края.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Развивать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речевую компетентность детей посредством введения новых понятий, терминов.</a:t>
            </a:r>
          </a:p>
          <a:p>
            <a:pPr marL="0" indent="0" algn="just">
              <a:buNone/>
            </a:pPr>
            <a:r>
              <a:rPr lang="ru-RU" sz="3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Воспитательные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Воспитывать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чувство благодарности людям, которые защищали нашу страну в годы ВОВ.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Воспитывать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сознательную любовь к Родине, гордость за её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прошлое.</a:t>
            </a:r>
          </a:p>
          <a:p>
            <a:pPr marL="0" indent="0" algn="just">
              <a:buNone/>
            </a:pP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Формировать </a:t>
            </a:r>
            <a:r>
              <a:rPr lang="ru-RU" sz="3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нравственно-патриотические качества: храбрость, мужество, стремление защищать свою Родину, через прочтение художественной литературы о войне.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88640"/>
            <a:ext cx="8136904" cy="593752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sz="2400" b="1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Ожидаемый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ru-RU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 системы знаний и представлений у детей о Великой Отечественной войне.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Формирование интереса к историческому прошлому своего </a:t>
            </a:r>
            <a:r>
              <a:rPr lang="ru-RU" sz="31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города, района </a:t>
            </a: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своего народа, чувства уважения и гордости за свою Родину.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Понимание детьми важности праздника День Победы в жизни русского человека.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Повышение социальной компетентности дошкольников.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Вовлечение родителей в педагогический процесс ДОУ, рост их заинтересованности в сотрудничестве с ним.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Изменение отношения родителей к данной теме и осознание ими важности патриотического воспитания.</a:t>
            </a:r>
          </a:p>
          <a:p>
            <a:pPr marL="0" indent="0" algn="just">
              <a:buNone/>
            </a:pPr>
            <a:r>
              <a:rPr lang="ru-RU" sz="31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Составление дополнительных разработок занятий, игр, досугов.</a:t>
            </a:r>
          </a:p>
          <a:p>
            <a:pPr algn="just">
              <a:buNone/>
            </a:pP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3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500" r="12199"/>
          <a:stretch/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5937523"/>
          </a:xfrm>
        </p:spPr>
        <p:txBody>
          <a:bodyPr>
            <a:normAutofit fontScale="62500" lnSpcReduction="20000"/>
          </a:bodyPr>
          <a:lstStyle/>
          <a:p>
            <a:pPr lvl="0" algn="ctr">
              <a:buNone/>
            </a:pPr>
            <a:r>
              <a:rPr lang="ru-RU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работы над </a:t>
            </a:r>
            <a:r>
              <a:rPr lang="ru-RU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проектом</a:t>
            </a:r>
          </a:p>
          <a:p>
            <a:pPr lvl="0" algn="ctr">
              <a:buNone/>
            </a:pP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r>
              <a:rPr lang="ru-RU" sz="2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marL="0" lvl="0" indent="0" algn="just">
              <a:buNone/>
            </a:pPr>
            <a:r>
              <a:rPr lang="ru-RU" sz="2900" dirty="0" smtClean="0">
                <a:solidFill>
                  <a:srgbClr val="111111"/>
                </a:solidFill>
                <a:latin typeface="Arial" panose="020B0604020202020204" pitchFamily="34" charset="0"/>
              </a:rPr>
              <a:t>-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художественной литературы для чтения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музыкальных произведений, мультфильмов, презентаций.</a:t>
            </a:r>
            <a:endParaRPr lang="ru-RU" sz="29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игр.</a:t>
            </a:r>
          </a:p>
          <a:p>
            <a:pPr marL="0" lvl="0" indent="0" algn="just">
              <a:buNone/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иллюстраций, альбомов, открыток.</a:t>
            </a:r>
            <a:endParaRPr lang="ru-RU" sz="29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9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информационного стенда для родителей.</a:t>
            </a:r>
          </a:p>
          <a:p>
            <a:pPr marL="0" lvl="0" indent="0" algn="just">
              <a:buNone/>
            </a:pP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методическим материалом, литературой по данной теме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Информирование родителей о проекте.</a:t>
            </a:r>
            <a:endParaRPr lang="ru-RU" sz="2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этап: </a:t>
            </a:r>
            <a:r>
              <a:rPr lang="ru-RU" sz="2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Реализация проекта</a:t>
            </a:r>
          </a:p>
          <a:p>
            <a:pPr marL="0" lvl="0" indent="0" algn="just">
              <a:buNone/>
            </a:pP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(участие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выставке; анкетирование по духовно-нравственному воспитанию, экскурсия со своими детьми к памятникам, посвящённым ВОВ и  расположенным в Октябрьском районе)</a:t>
            </a:r>
            <a:endParaRPr lang="ru-RU" sz="29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Работа с детьми </a:t>
            </a:r>
            <a:r>
              <a:rPr lang="ru-RU" sz="2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НОД о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ВОВ,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ветераном ВОВ;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картин, плакатов, 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иллюстраций, открыток, журналов; экскурсия к памятнику «Седой Урал»; обсуждение архитектуры памятников о ВОВ; чтение художественной литературы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просмотр мультфильмов о ВОВ; художественно-творческая деятельность </a:t>
            </a:r>
            <a:r>
              <a:rPr lang="ru-RU" sz="29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(рисование, конструирование</a:t>
            </a:r>
            <a:r>
              <a:rPr lang="ru-RU" sz="29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просмотр презентации «Памятники Победы»)</a:t>
            </a:r>
            <a:endParaRPr lang="ru-RU" sz="29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r>
              <a:rPr lang="ru-RU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Заключительный </a:t>
            </a:r>
          </a:p>
          <a:p>
            <a:pPr marL="0" lvl="0" indent="0">
              <a:buNone/>
            </a:pP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одведение итогов</a:t>
            </a:r>
          </a:p>
          <a:p>
            <a:pPr marL="0" lvl="0" indent="0">
              <a:buNone/>
            </a:pPr>
            <a:r>
              <a:rPr lang="ru-RU" sz="2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  <a:endParaRPr lang="ru-RU" sz="2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900" dirty="0">
              <a:solidFill>
                <a:prstClr val="black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3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</TotalTime>
  <Words>268</Words>
  <Application>Microsoft Office PowerPoint</Application>
  <PresentationFormat>Экран (4:3)</PresentationFormat>
  <Paragraphs>94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Пользователь</cp:lastModifiedBy>
  <cp:revision>146</cp:revision>
  <dcterms:created xsi:type="dcterms:W3CDTF">2018-10-20T16:11:43Z</dcterms:created>
  <dcterms:modified xsi:type="dcterms:W3CDTF">2019-10-25T09:36:22Z</dcterms:modified>
</cp:coreProperties>
</file>